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brňavka?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místo na zadní straně lokte, kde je loketní nerv kryt jenom vazivem a kůží    b) speciální tlakový senzor ve spodní části kosti pažní    c) místo na lokti se zvýšenou koncentrací hmatových buněk    d) citlivý výběžek kosti vřetenní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cévy, které přivádějí krev do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žíly    b)tepny    c) vlásečnice   d) arterie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je nejdelší?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stehenní    b) pažní    c) holenní    d) vřetenní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párů chromozomů má tělní buňka zdravého člověka?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19    b) 23    c) 32    d) 34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vypadá mezinárodní symbol </a:t>
            </a:r>
            <a:r>
              <a:rPr lang="cs-CZ" b="1" dirty="0" smtClean="0">
                <a:solidFill>
                  <a:schemeClr val="tx1"/>
                </a:solidFill>
              </a:rPr>
              <a:t>cukrovky = diabetu?</a:t>
            </a:r>
            <a:endParaRPr lang="cs-CZ" b="1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a) červený kříž    b)žluté písmeno D   c) zelená spirála    d) modrý kruh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>
                <a:solidFill>
                  <a:schemeClr val="tx1"/>
                </a:solidFill>
              </a:rPr>
              <a:t>6</a:t>
            </a:r>
            <a:endParaRPr lang="cs-C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brňavka?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dirty="0" smtClean="0">
                <a:solidFill>
                  <a:schemeClr val="tx1"/>
                </a:solidFill>
              </a:rPr>
              <a:t>místo na zadní straně lokte, kde je loket. nerv kryt jenom vazivem a kůží </a:t>
            </a:r>
            <a:r>
              <a:rPr lang="cs-CZ" dirty="0" smtClean="0">
                <a:solidFill>
                  <a:schemeClr val="tx1"/>
                </a:solidFill>
              </a:rPr>
              <a:t>   b) speciální tlakový senzor ve spodní části kosti pažní    c) místo na lokti se zvýšenou koncentrací hmatových buněk    d) citlivý výběžek kosti vřetenní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cévy, které přivádějí krev do srdce?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žíly</a:t>
            </a:r>
            <a:r>
              <a:rPr lang="cs-CZ" dirty="0" smtClean="0">
                <a:solidFill>
                  <a:schemeClr val="tx1"/>
                </a:solidFill>
              </a:rPr>
              <a:t>    b)tepny    c) vlásečnice   d) arterie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je nejdelší?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stehenní</a:t>
            </a:r>
            <a:r>
              <a:rPr lang="cs-CZ" dirty="0" smtClean="0">
                <a:solidFill>
                  <a:schemeClr val="tx1"/>
                </a:solidFill>
              </a:rPr>
              <a:t>    b) pažní    c) holenní    d) vřetenní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párů chromozomů má tělní buňka zdravého člověka?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19    b) </a:t>
            </a:r>
            <a:r>
              <a:rPr lang="cs-CZ" b="1" u="sng" dirty="0" smtClean="0">
                <a:solidFill>
                  <a:schemeClr val="tx1"/>
                </a:solidFill>
              </a:rPr>
              <a:t>23</a:t>
            </a:r>
            <a:r>
              <a:rPr lang="cs-CZ" dirty="0" smtClean="0">
                <a:solidFill>
                  <a:schemeClr val="tx1"/>
                </a:solidFill>
              </a:rPr>
              <a:t>    c) 32    d) 34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vypadá mezinárodní symbol </a:t>
            </a:r>
            <a:r>
              <a:rPr lang="cs-CZ" b="1" dirty="0" smtClean="0">
                <a:solidFill>
                  <a:schemeClr val="tx1"/>
                </a:solidFill>
              </a:rPr>
              <a:t>c</a:t>
            </a:r>
            <a:r>
              <a:rPr lang="cs-CZ" b="1" dirty="0" smtClean="0">
                <a:solidFill>
                  <a:schemeClr val="tx1"/>
                </a:solidFill>
              </a:rPr>
              <a:t>ukrovky </a:t>
            </a:r>
            <a:r>
              <a:rPr lang="cs-CZ" b="1" smtClean="0">
                <a:solidFill>
                  <a:schemeClr val="tx1"/>
                </a:solidFill>
              </a:rPr>
              <a:t>= diabetu?</a:t>
            </a:r>
            <a:endParaRPr lang="cs-CZ" b="1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a) červený kříž    b)žluté písmeno D   c) zelená spirála    d) </a:t>
            </a:r>
            <a:r>
              <a:rPr lang="cs-CZ" b="1" u="sng" dirty="0" smtClean="0">
                <a:solidFill>
                  <a:schemeClr val="tx1"/>
                </a:solidFill>
              </a:rPr>
              <a:t>modrý kruh</a:t>
            </a:r>
            <a:r>
              <a:rPr lang="cs-CZ" b="1" dirty="0" smtClean="0">
                <a:solidFill>
                  <a:schemeClr val="tx1"/>
                </a:solidFill>
              </a:rPr>
              <a:t> 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334</TotalTime>
  <Words>258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29</cp:revision>
  <dcterms:created xsi:type="dcterms:W3CDTF">2014-09-04T06:50:31Z</dcterms:created>
  <dcterms:modified xsi:type="dcterms:W3CDTF">2015-02-01T10:47:39Z</dcterms:modified>
</cp:coreProperties>
</file>

<file path=docProps/thumbnail.jpeg>
</file>